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13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93E8A-3467-41B7-A500-9FA832A3420B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CA2C-EDFA-44BF-B2C0-2F09A7253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043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93E8A-3467-41B7-A500-9FA832A3420B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CA2C-EDFA-44BF-B2C0-2F09A7253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241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93E8A-3467-41B7-A500-9FA832A3420B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CA2C-EDFA-44BF-B2C0-2F09A7253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672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93E8A-3467-41B7-A500-9FA832A3420B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CA2C-EDFA-44BF-B2C0-2F09A7253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406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93E8A-3467-41B7-A500-9FA832A3420B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CA2C-EDFA-44BF-B2C0-2F09A7253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0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93E8A-3467-41B7-A500-9FA832A3420B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CA2C-EDFA-44BF-B2C0-2F09A7253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796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93E8A-3467-41B7-A500-9FA832A3420B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CA2C-EDFA-44BF-B2C0-2F09A7253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187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93E8A-3467-41B7-A500-9FA832A3420B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CA2C-EDFA-44BF-B2C0-2F09A7253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637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93E8A-3467-41B7-A500-9FA832A3420B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CA2C-EDFA-44BF-B2C0-2F09A7253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576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93E8A-3467-41B7-A500-9FA832A3420B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CA2C-EDFA-44BF-B2C0-2F09A7253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974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93E8A-3467-41B7-A500-9FA832A3420B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CA2C-EDFA-44BF-B2C0-2F09A7253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583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C93E8A-3467-41B7-A500-9FA832A3420B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4CA2C-EDFA-44BF-B2C0-2F09A7253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399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481A290-C549-48E6-9B3F-47A7200E22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" r="1487"/>
          <a:stretch/>
        </p:blipFill>
        <p:spPr bwMode="auto">
          <a:xfrm>
            <a:off x="0" y="0"/>
            <a:ext cx="9906000" cy="15544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62663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481A290-C549-48E6-9B3F-47A7200E22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" r="1487"/>
          <a:stretch/>
        </p:blipFill>
        <p:spPr bwMode="auto">
          <a:xfrm>
            <a:off x="0" y="0"/>
            <a:ext cx="9906000" cy="15544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5048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481A290-C549-48E6-9B3F-47A7200E22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" r="1487"/>
          <a:stretch/>
        </p:blipFill>
        <p:spPr bwMode="auto">
          <a:xfrm>
            <a:off x="0" y="0"/>
            <a:ext cx="9906000" cy="15544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76429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481A290-C549-48E6-9B3F-47A7200E22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" r="1487"/>
          <a:stretch/>
        </p:blipFill>
        <p:spPr bwMode="auto">
          <a:xfrm>
            <a:off x="0" y="0"/>
            <a:ext cx="9906000" cy="15544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629820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Office PowerPoint</Application>
  <PresentationFormat>A4 Paper (210x297 mm)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Almas</dc:creator>
  <cp:lastModifiedBy>Almas</cp:lastModifiedBy>
  <cp:revision>1</cp:revision>
  <dcterms:created xsi:type="dcterms:W3CDTF">2025-12-08T17:23:00Z</dcterms:created>
  <dcterms:modified xsi:type="dcterms:W3CDTF">2025-12-08T17:24:17Z</dcterms:modified>
</cp:coreProperties>
</file>