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0" r:id="rId5"/>
    <p:sldId id="260" r:id="rId6"/>
    <p:sldId id="261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6" d="100"/>
          <a:sy n="106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CE289-9A3A-4903-B9AC-EFC9F85D9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E35E09-ABFA-4AA5-8938-C974F40A7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9222-AF5E-4E71-A394-2A5E959FC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A3787-182B-4A1E-8B01-1153D478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AAF1B-D3DF-406B-84D3-932CF609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3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009B9-0239-433A-9EC8-424C2A28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10FE5-72FE-4AD9-BAD6-BE5766B60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C4FF8-2DCA-49CB-830F-56463C61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C05F5-568C-45CC-9C41-437EFC76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3168B-C56F-4475-9FFE-10887701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7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88F05E-F14A-4835-B0FC-0A7BCC01E6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27F70-D17B-4863-BE50-658180F60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EAC2B-798F-434A-A17F-1A8FDD9A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0B512-0375-4B84-8139-4409E725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076E4-809F-4CD8-AB25-D322DF1CB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0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54E58-54B2-4F7A-A256-B6F677416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6C4E9-5C4F-46F9-8F78-C6302E32C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7D25C-8569-43F0-A8CA-C2FE12A0F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EB6DD-217C-4E24-9CBC-BFA0716DB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1256F-A261-4E76-B803-5858746B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8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2A59-2EDE-4904-9089-F15432250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19B90-AD05-4DCC-9B4B-C70DD6513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5FE39-F5A4-49A3-856A-ABFBEBDC1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0C188-A1DC-48C3-BDBC-E7CD49AD5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7808A-6193-4137-80A4-67D1C25C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D18F-759A-496D-99AF-964F4FD6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91D4C-AFAD-47DF-8A8B-66E474819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BCE80-68A1-4345-987B-E2A5F85F6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6817A-4DE8-4775-B4D8-6DB3838B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5774D-0A31-4688-965E-D679C627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6B6F1-9D32-4EF9-A3C9-8F2FB56DA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6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0905-7FFC-46F4-B8D9-99E86E4F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8ABE7-14A4-4AC2-B428-9BBA90B51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D7EF6-032D-49D0-B6A8-457F28BED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04E29D-3BFC-41D8-BE82-28165FBDE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6BD761-C97F-44DE-AAFA-A4F721EEC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4929C5-A36D-4B67-B13F-EC037CAC0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23334-ABE5-4A9F-AAFE-0AE9AD02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402994-4E1E-4BCD-A614-B27C53A3C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90880-79B7-4834-9619-6E8A499BD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0003E-A205-4896-AB9F-807C92A1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62FA4C-8DB7-40B9-BAC5-D20A4499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13C9F-45DD-4475-BC63-3C732A5B8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0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F6B167-1E12-4C38-9876-D10C54C6E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03B02-A2D7-4DFC-954B-7D7B0107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593AE-2DA8-4A59-BB11-624BB1E5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2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EA4D-4FB1-4DD1-A8D8-8FF06730F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A45D1-FB07-4CD1-A6AD-69C679CB5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13231-F840-4EAC-8941-3615B22D1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59839-747E-4A48-8AF0-F7AF4003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5B6F5-97A1-4DCE-8228-5CCEAA4A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25A4B-5D76-4D50-A969-E6B912EA7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0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8FB77-9783-474B-8D04-A190DFC70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8525C6-312E-489D-B5A5-E320344B0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9A879E-1CAD-46BD-A1A0-AD1A2C70C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79DF6-0956-4181-B30C-AF409DA3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DCA6B-52E7-48AD-9044-EA00C543B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6D166-78DA-4666-A615-43CF99AD8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3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599A0B-1011-452E-B4A8-5F0F0520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140BE-5018-4D7D-9276-357156452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7CDA2-7818-4032-8DA0-5264A8C9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A18FC-89A0-44D7-BA08-20EFF89100F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E2313-3E89-4BB2-83FF-E43277EFB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B25F5-BE1C-434A-9182-775A7065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0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680753"/>
            <a:ext cx="7772400" cy="1829209"/>
          </a:xfrm>
        </p:spPr>
        <p:txBody>
          <a:bodyPr/>
          <a:lstStyle/>
          <a:p>
            <a:r>
              <a:rPr lang="fa-IR" dirty="0">
                <a:solidFill>
                  <a:prstClr val="black"/>
                </a:solidFill>
                <a:cs typeface="B Zar" panose="00000400000000000000" pitchFamily="2" charset="-78"/>
              </a:rPr>
              <a:t>عنوان مقاله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a-IR" dirty="0">
                <a:solidFill>
                  <a:prstClr val="black"/>
                </a:solidFill>
                <a:cs typeface="B Zar" panose="00000400000000000000" pitchFamily="2" charset="-78"/>
              </a:rPr>
              <a:t>نویسندگان مقاله همراه با وابستگی سازمانی</a:t>
            </a:r>
            <a:endParaRPr lang="en-US" dirty="0">
              <a:solidFill>
                <a:prstClr val="black"/>
              </a:solidFill>
              <a:cs typeface="B Zar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4EACB3-7C1B-F8F6-BE68-05901E221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8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61142"/>
            <a:ext cx="7886700" cy="1325563"/>
          </a:xfrm>
        </p:spPr>
        <p:txBody>
          <a:bodyPr/>
          <a:lstStyle/>
          <a:p>
            <a:pPr algn="r" rtl="1"/>
            <a:r>
              <a:rPr lang="fa-IR" sz="4000" dirty="0">
                <a:solidFill>
                  <a:prstClr val="black"/>
                </a:solidFill>
                <a:cs typeface="B Zar" panose="00000400000000000000" pitchFamily="2" charset="-78"/>
              </a:rPr>
              <a:t>مقدمه و 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509042"/>
            <a:ext cx="7886700" cy="2954792"/>
          </a:xfrm>
        </p:spPr>
        <p:txBody>
          <a:bodyPr/>
          <a:lstStyle/>
          <a:p>
            <a:pPr lvl="0" algn="r" rtl="1"/>
            <a:r>
              <a:rPr lang="fa-IR" dirty="0">
                <a:solidFill>
                  <a:prstClr val="black"/>
                </a:solidFill>
                <a:cs typeface="B Zar" panose="00000400000000000000" pitchFamily="2" charset="-78"/>
              </a:rPr>
              <a:t>عناوین صفحات، تعداد صفحات و مطالب مرتبط با صلاحدید ارایه دهنده میتواند متفاوت باشد. </a:t>
            </a:r>
          </a:p>
          <a:p>
            <a:pPr lvl="0" algn="r" rtl="1"/>
            <a:r>
              <a:rPr lang="fa-IR" dirty="0">
                <a:solidFill>
                  <a:prstClr val="black"/>
                </a:solidFill>
                <a:cs typeface="B Zar" panose="00000400000000000000" pitchFamily="2" charset="-78"/>
              </a:rPr>
              <a:t>نکته مهم این است که فایل پاورپوینت برای یک ارایه ده دقیقه ای آماده شود.</a:t>
            </a:r>
            <a:endParaRPr lang="en-US" dirty="0">
              <a:solidFill>
                <a:prstClr val="black"/>
              </a:solidFill>
              <a:cs typeface="B Zar" panose="00000400000000000000" pitchFamily="2" charset="-78"/>
            </a:endParaRPr>
          </a:p>
          <a:p>
            <a:pPr algn="r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61271C-B5E8-69D8-5592-B34917558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8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16567"/>
            <a:ext cx="7886700" cy="1325563"/>
          </a:xfrm>
        </p:spPr>
        <p:txBody>
          <a:bodyPr/>
          <a:lstStyle/>
          <a:p>
            <a:pPr algn="r" rtl="1"/>
            <a:r>
              <a:rPr lang="fa-IR" sz="4000" dirty="0">
                <a:solidFill>
                  <a:prstClr val="black"/>
                </a:solidFill>
                <a:cs typeface="B Zar" panose="00000400000000000000" pitchFamily="2" charset="-78"/>
              </a:rPr>
              <a:t>بیان مساله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6C78C-52F2-F342-C13E-283E40728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78F2B4-83CB-5E69-BEB9-1920CD68F3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8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03437"/>
            <a:ext cx="7886700" cy="1325563"/>
          </a:xfrm>
        </p:spPr>
        <p:txBody>
          <a:bodyPr/>
          <a:lstStyle/>
          <a:p>
            <a:pPr algn="r" rtl="1"/>
            <a:r>
              <a:rPr lang="fa-IR" sz="4000" dirty="0">
                <a:solidFill>
                  <a:prstClr val="black"/>
                </a:solidFill>
                <a:cs typeface="B Zar" panose="00000400000000000000" pitchFamily="2" charset="-78"/>
              </a:rPr>
              <a:t>روش تحقیق (مواد و روش ها)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314892"/>
            <a:ext cx="7886700" cy="305929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E1CAEC-B281-96B9-92BD-11E3C8A5F7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2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79811"/>
            <a:ext cx="7886700" cy="1325563"/>
          </a:xfrm>
        </p:spPr>
        <p:txBody>
          <a:bodyPr/>
          <a:lstStyle/>
          <a:p>
            <a:pPr algn="r" rtl="1"/>
            <a:r>
              <a:rPr lang="fa-IR" sz="4000" dirty="0">
                <a:cs typeface="B Zar" panose="00000400000000000000" pitchFamily="2" charset="-78"/>
              </a:rPr>
              <a:t>نتایج</a:t>
            </a:r>
            <a:endParaRPr lang="en-US" sz="40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429000"/>
            <a:ext cx="7886700" cy="3041877"/>
          </a:xfrm>
        </p:spPr>
        <p:txBody>
          <a:bodyPr/>
          <a:lstStyle/>
          <a:p>
            <a:pPr algn="r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4236DB-987E-2F3E-2925-92DFC53CBC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1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61881"/>
            <a:ext cx="78867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>
                <a:cs typeface="B Zar" panose="00000400000000000000" pitchFamily="2" charset="-78"/>
              </a:rPr>
              <a:t>بحث و نتیجه گیری</a:t>
            </a:r>
            <a:endParaRPr lang="en-US" sz="4000" dirty="0">
              <a:cs typeface="B Zar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391027-B85E-2AB7-5213-E2A474466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926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DB462-89E6-6CBA-CDC0-313423CC1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ED73-6A7E-991E-B5AA-66907152F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61881"/>
            <a:ext cx="78867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>
                <a:cs typeface="B Zar" panose="00000400000000000000" pitchFamily="2" charset="-78"/>
              </a:rPr>
              <a:t>منابع</a:t>
            </a:r>
            <a:endParaRPr lang="en-US" sz="4000" dirty="0">
              <a:cs typeface="B Zar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2303AA-414E-B60F-F47E-9FE76FEF5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71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59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 Zar</vt:lpstr>
      <vt:lpstr>Calibri</vt:lpstr>
      <vt:lpstr>Calibri Light</vt:lpstr>
      <vt:lpstr>Office Theme</vt:lpstr>
      <vt:lpstr>عنوان مقاله </vt:lpstr>
      <vt:lpstr>مقدمه و اهداف</vt:lpstr>
      <vt:lpstr>بیان مساله</vt:lpstr>
      <vt:lpstr>روش تحقیق (مواد و روش ها)</vt:lpstr>
      <vt:lpstr>نتایج</vt:lpstr>
      <vt:lpstr>بحث و نتیجه گیری</vt:lpstr>
      <vt:lpstr>منابع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</dc:title>
  <dc:creator>VAIO</dc:creator>
  <cp:lastModifiedBy>DELL</cp:lastModifiedBy>
  <cp:revision>12</cp:revision>
  <dcterms:created xsi:type="dcterms:W3CDTF">2024-02-27T19:31:24Z</dcterms:created>
  <dcterms:modified xsi:type="dcterms:W3CDTF">2025-02-28T11:27:51Z</dcterms:modified>
</cp:coreProperties>
</file>