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1404" y="-1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176494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1308100" y="-50800"/>
            <a:ext cx="14782800" cy="9855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1625600" y="374650"/>
            <a:ext cx="9753600" cy="650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idx="21"/>
          </p:nvPr>
        </p:nvSpPr>
        <p:spPr>
          <a:xfrm>
            <a:off x="6375400" y="635000"/>
            <a:ext cx="82169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idx="21"/>
          </p:nvPr>
        </p:nvSpPr>
        <p:spPr>
          <a:xfrm>
            <a:off x="3810000" y="25908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6556375" y="5092700"/>
            <a:ext cx="565785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half" idx="22"/>
          </p:nvPr>
        </p:nvSpPr>
        <p:spPr>
          <a:xfrm>
            <a:off x="6718300" y="749300"/>
            <a:ext cx="5334000" cy="5334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2832100" y="889000"/>
            <a:ext cx="119634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3"/>
          <p:cNvSpPr txBox="1"/>
          <p:nvPr/>
        </p:nvSpPr>
        <p:spPr>
          <a:xfrm>
            <a:off x="3651086" y="3285438"/>
            <a:ext cx="570262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 rtl="1">
              <a:defRPr sz="32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0" dirty="0" err="1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عنوان</a:t>
            </a:r>
            <a:r>
              <a:rPr b="0" dirty="0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 </a:t>
            </a:r>
            <a:r>
              <a:rPr b="0" dirty="0" err="1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مقاله</a:t>
            </a:r>
            <a:r>
              <a:rPr b="0" dirty="0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 </a:t>
            </a:r>
            <a:r>
              <a:rPr lang="fa-IR" dirty="0" smtClean="0">
                <a:cs typeface="B Titr" panose="00000700000000000000" pitchFamily="2" charset="-78"/>
              </a:rPr>
              <a:t>(</a:t>
            </a:r>
            <a:r>
              <a:rPr b="0" dirty="0" err="1" smtClean="0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فونت</a:t>
            </a:r>
            <a:r>
              <a:rPr b="0" dirty="0" smtClean="0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 </a:t>
            </a:r>
            <a:r>
              <a:rPr dirty="0">
                <a:cs typeface="B Titr" panose="00000700000000000000" pitchFamily="2" charset="-78"/>
              </a:rPr>
              <a:t>B </a:t>
            </a:r>
            <a:r>
              <a:rPr dirty="0" err="1">
                <a:cs typeface="B Titr" panose="00000700000000000000" pitchFamily="2" charset="-78"/>
              </a:rPr>
              <a:t>titr</a:t>
            </a:r>
            <a:r>
              <a:rPr b="0" dirty="0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، </a:t>
            </a:r>
            <a:r>
              <a:rPr b="0" dirty="0" err="1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اندازه</a:t>
            </a:r>
            <a:r>
              <a:rPr b="0" dirty="0">
                <a:latin typeface="B Titr Bold"/>
                <a:ea typeface="B Titr Bold"/>
                <a:cs typeface="B Titr" panose="00000700000000000000" pitchFamily="2" charset="-78"/>
                <a:sym typeface="B Titr Bold"/>
              </a:rPr>
              <a:t> </a:t>
            </a:r>
            <a:r>
              <a:rPr lang="fa-IR" dirty="0" smtClean="0">
                <a:cs typeface="B Titr" panose="00000700000000000000" pitchFamily="2" charset="-78"/>
              </a:rPr>
              <a:t>32)</a:t>
            </a:r>
            <a:r>
              <a:rPr dirty="0" smtClean="0">
                <a:cs typeface="B Titr" panose="00000700000000000000" pitchFamily="2" charset="-78"/>
              </a:rPr>
              <a:t> 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121" name="TextBox 4"/>
          <p:cNvSpPr txBox="1"/>
          <p:nvPr/>
        </p:nvSpPr>
        <p:spPr>
          <a:xfrm>
            <a:off x="4337852" y="4068039"/>
            <a:ext cx="829056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 rtl="1">
              <a:defRPr>
                <a:latin typeface="Traffic"/>
                <a:ea typeface="Traffic"/>
                <a:cs typeface="Traffic"/>
                <a:sym typeface="Traffic"/>
              </a:defRPr>
            </a:pP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نویسنده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اول</a:t>
            </a:r>
            <a:r>
              <a:rPr lang="fa-IR" baseline="30000" dirty="0" smtClean="0">
                <a:cs typeface="B Nazanin" panose="00000400000000000000" pitchFamily="2" charset="-78"/>
              </a:rPr>
              <a:t>1</a:t>
            </a:r>
            <a:r>
              <a:rPr b="0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نویسنده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دوم</a:t>
            </a:r>
            <a:r>
              <a:rPr lang="fa-IR" baseline="30000" dirty="0" smtClean="0">
                <a:cs typeface="B Nazanin" panose="00000400000000000000" pitchFamily="2" charset="-78"/>
              </a:rPr>
              <a:t>2</a:t>
            </a:r>
            <a:r>
              <a:rPr b="0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نویسنده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سوم</a:t>
            </a:r>
            <a:r>
              <a:rPr lang="fa-IR" baseline="30000" dirty="0" smtClean="0">
                <a:cs typeface="B Nazanin" panose="00000400000000000000" pitchFamily="2" charset="-78"/>
              </a:rPr>
              <a:t>3</a:t>
            </a:r>
            <a:r>
              <a:rPr b="0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</a:t>
            </a:r>
            <a:r>
              <a:rPr dirty="0" smtClean="0">
                <a:cs typeface="B Nazanin" panose="00000400000000000000" pitchFamily="2" charset="-78"/>
              </a:rPr>
              <a:t>...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فونت</a:t>
            </a:r>
            <a:r>
              <a:rPr b="0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>B </a:t>
            </a:r>
            <a:r>
              <a:rPr dirty="0" err="1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>nazanin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اندازه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24)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2" name="TextBox 5"/>
          <p:cNvSpPr txBox="1"/>
          <p:nvPr/>
        </p:nvSpPr>
        <p:spPr>
          <a:xfrm>
            <a:off x="6208212" y="4671747"/>
            <a:ext cx="6132334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defTabSz="457200" rtl="1">
              <a:defRPr sz="2000" b="0">
                <a:latin typeface="Traffic"/>
                <a:ea typeface="Traffic"/>
                <a:cs typeface="Traffic"/>
                <a:sym typeface="Traffic"/>
              </a:defRPr>
            </a:pPr>
            <a:r>
              <a:rPr lang="fa-IR" dirty="0" smtClean="0">
                <a:cs typeface="B Nazanin" panose="00000400000000000000" pitchFamily="2" charset="-78"/>
              </a:rPr>
              <a:t>1-</a:t>
            </a:r>
            <a:r>
              <a:rPr dirty="0" smtClean="0">
                <a:cs typeface="B Nazanin" panose="00000400000000000000" pitchFamily="2" charset="-78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مشخصات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نویسنده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اول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توجه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راهنمای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زیر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تکمیل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گردد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dirty="0">
              <a:cs typeface="B Nazanin" panose="00000400000000000000" pitchFamily="2" charset="-78"/>
            </a:endParaRPr>
          </a:p>
          <a:p>
            <a:pPr algn="r" defTabSz="457200" rtl="1">
              <a:defRPr sz="2000" b="0">
                <a:latin typeface="Traffic"/>
                <a:ea typeface="Traffic"/>
                <a:cs typeface="Traffic"/>
                <a:sym typeface="Traffic"/>
              </a:defRPr>
            </a:pPr>
            <a:r>
              <a:rPr lang="fa-IR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2-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مشخصات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نویسنده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دوم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توجه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راهنمای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زیر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تکمیل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گردد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dirty="0">
              <a:cs typeface="B Nazanin" panose="00000400000000000000" pitchFamily="2" charset="-78"/>
            </a:endParaRPr>
          </a:p>
          <a:p>
            <a:pPr algn="r" defTabSz="457200" rtl="1">
              <a:defRPr sz="2000" b="0">
                <a:latin typeface="Traffic"/>
                <a:ea typeface="Traffic"/>
                <a:cs typeface="Traffic"/>
                <a:sym typeface="Traffic"/>
              </a:defRPr>
            </a:pPr>
            <a:r>
              <a:rPr lang="fa-IR" dirty="0" smtClean="0">
                <a:cs typeface="B Nazanin" panose="00000400000000000000" pitchFamily="2" charset="-78"/>
              </a:rPr>
              <a:t>3-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مشخصات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نویسنده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سوم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توجه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راهنمای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زیر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تکمیل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گردد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dirty="0">
              <a:cs typeface="B Nazanin" panose="00000400000000000000" pitchFamily="2" charset="-78"/>
            </a:endParaRPr>
          </a:p>
          <a:p>
            <a:pPr algn="r" defTabSz="457200">
              <a:defRPr sz="2000" b="0">
                <a:latin typeface="Traffic"/>
                <a:ea typeface="Traffic"/>
                <a:cs typeface="Traffic"/>
                <a:sym typeface="Traffic"/>
              </a:defRPr>
            </a:pPr>
            <a:r>
              <a:rPr dirty="0"/>
              <a:t>...</a:t>
            </a:r>
          </a:p>
        </p:txBody>
      </p:sp>
      <p:sp>
        <p:nvSpPr>
          <p:cNvPr id="123" name="Rectangle 8"/>
          <p:cNvSpPr/>
          <p:nvPr/>
        </p:nvSpPr>
        <p:spPr>
          <a:xfrm>
            <a:off x="2668325" y="4910561"/>
            <a:ext cx="3021908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rgbClr val="ED7D3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 rtl="1">
              <a:defRPr sz="140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تذکر</a:t>
            </a:r>
            <a:r>
              <a:rPr dirty="0" smtClean="0">
                <a:cs typeface="B Nazanin" panose="00000400000000000000" pitchFamily="2" charset="-78"/>
              </a:rPr>
              <a:t>: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نویسنده</a:t>
            </a:r>
            <a:r>
              <a:rPr b="0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ی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ارائه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دهنده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مقاله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>
                <a:cs typeface="B Nazanin" panose="00000400000000000000" pitchFamily="2" charset="-78"/>
              </a:rPr>
              <a:t>underline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مشخص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شود</a:t>
            </a:r>
            <a:r>
              <a:rPr dirty="0">
                <a:cs typeface="B Nazanin" panose="00000400000000000000" pitchFamily="2" charset="-78"/>
              </a:rPr>
              <a:t>. </a:t>
            </a:r>
          </a:p>
          <a:p>
            <a:pPr defTabSz="457200" rtl="1">
              <a:defRPr sz="1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 smtClean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این</a:t>
            </a:r>
            <a:r>
              <a:rPr b="0" dirty="0" smtClean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 smtClean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باکس</a:t>
            </a:r>
            <a:r>
              <a:rPr b="0" dirty="0" smtClean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 smtClean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پاک</a:t>
            </a:r>
            <a:r>
              <a:rPr b="0" dirty="0" smtClean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 smtClean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شود</a:t>
            </a:r>
            <a:r>
              <a:rPr dirty="0" smtClean="0">
                <a:cs typeface="B Nazanin" panose="00000400000000000000" pitchFamily="2" charset="-78"/>
              </a:rPr>
              <a:t>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4" name="TextBox 7"/>
          <p:cNvSpPr txBox="1"/>
          <p:nvPr/>
        </p:nvSpPr>
        <p:spPr>
          <a:xfrm>
            <a:off x="6208212" y="6205749"/>
            <a:ext cx="6019801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defTabSz="457200" rtl="1">
              <a:defRPr sz="1800">
                <a:latin typeface="Traffic"/>
                <a:ea typeface="Traffic"/>
                <a:cs typeface="Traffic"/>
                <a:sym typeface="Traffic"/>
              </a:defRPr>
            </a:pP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راهنمایی</a:t>
            </a:r>
            <a:r>
              <a:rPr lang="fa-IR" dirty="0" smtClean="0">
                <a:cs typeface="B Nazanin" panose="00000400000000000000" pitchFamily="2" charset="-78"/>
              </a:rPr>
              <a:t>: </a:t>
            </a: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</a:t>
            </a:r>
            <a:r>
              <a:rPr b="0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توجه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به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موارد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زیر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مشخصات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بصورت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کامل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درج</a:t>
            </a:r>
            <a:r>
              <a:rPr b="0"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گردد</a:t>
            </a:r>
            <a:r>
              <a:rPr lang="fa-IR" dirty="0" smtClean="0">
                <a:cs typeface="B Nazanin" panose="00000400000000000000" pitchFamily="2" charset="-78"/>
              </a:rPr>
              <a:t>: </a:t>
            </a:r>
            <a:endParaRPr dirty="0">
              <a:cs typeface="B Nazanin" panose="00000400000000000000" pitchFamily="2" charset="-78"/>
            </a:endParaRPr>
          </a:p>
          <a:p>
            <a:pPr algn="r" defTabSz="457200" rtl="1">
              <a:defRPr sz="1800" b="0">
                <a:latin typeface="Traffic"/>
                <a:ea typeface="Traffic"/>
                <a:cs typeface="Traffic"/>
                <a:sym typeface="Traffic"/>
              </a:defRPr>
            </a:pP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دانشجو</a:t>
            </a:r>
            <a:r>
              <a:rPr lang="fa-IR" dirty="0" smtClean="0">
                <a:cs typeface="B Nazanin" panose="00000400000000000000" pitchFamily="2" charset="-78"/>
              </a:rPr>
              <a:t>: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مقطع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تحصیلی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دانشکده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دانشگاه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شهر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کشور</a:t>
            </a:r>
            <a:endParaRPr dirty="0">
              <a:latin typeface="B Nazanin"/>
              <a:ea typeface="B Nazanin"/>
              <a:cs typeface="B Nazanin" panose="00000400000000000000" pitchFamily="2" charset="-78"/>
              <a:sym typeface="B Nazanin"/>
            </a:endParaRPr>
          </a:p>
          <a:p>
            <a:pPr algn="r" defTabSz="457200" rtl="1">
              <a:defRPr sz="1800" b="0">
                <a:latin typeface="Traffic"/>
                <a:ea typeface="Traffic"/>
                <a:cs typeface="Traffic"/>
                <a:sym typeface="Traffic"/>
              </a:defRPr>
            </a:pP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عضو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هیئت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علمی</a:t>
            </a:r>
            <a:r>
              <a:rPr lang="fa-IR" dirty="0" smtClean="0">
                <a:cs typeface="B Nazanin" panose="00000400000000000000" pitchFamily="2" charset="-78"/>
              </a:rPr>
              <a:t>: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مرتبه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علمی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دانشکده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دانشگاه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شهر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کشور</a:t>
            </a:r>
            <a:endParaRPr dirty="0">
              <a:latin typeface="B Nazanin"/>
              <a:ea typeface="B Nazanin"/>
              <a:cs typeface="B Nazanin" panose="00000400000000000000" pitchFamily="2" charset="-78"/>
              <a:sym typeface="B Nazanin"/>
            </a:endParaRPr>
          </a:p>
          <a:p>
            <a:pPr algn="r" defTabSz="457200" rtl="1">
              <a:defRPr sz="1800" b="0">
                <a:latin typeface="Traffic"/>
                <a:ea typeface="Traffic"/>
                <a:cs typeface="Traffic"/>
                <a:sym typeface="Traffic"/>
              </a:defRPr>
            </a:pP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خارج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از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دانشگاه</a:t>
            </a:r>
            <a:r>
              <a:rPr lang="fa-IR" dirty="0" smtClean="0">
                <a:cs typeface="B Nazanin" panose="00000400000000000000" pitchFamily="2" charset="-78"/>
              </a:rPr>
              <a:t>: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سمت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شرکت</a:t>
            </a:r>
            <a:r>
              <a:rPr dirty="0">
                <a:cs typeface="B Nazanin" panose="00000400000000000000" pitchFamily="2" charset="-78"/>
              </a:rPr>
              <a:t>/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مؤسسه</a:t>
            </a:r>
            <a:r>
              <a:rPr dirty="0">
                <a:cs typeface="B Nazanin" panose="00000400000000000000" pitchFamily="2" charset="-78"/>
              </a:rPr>
              <a:t>/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مرکزتحقیقاتی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شهر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،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کشور</a:t>
            </a:r>
            <a:endParaRPr dirty="0">
              <a:latin typeface="B Nazanin"/>
              <a:ea typeface="B Nazanin"/>
              <a:cs typeface="B Nazanin" panose="00000400000000000000" pitchFamily="2" charset="-78"/>
              <a:sym typeface="B Nazanin"/>
            </a:endParaRPr>
          </a:p>
          <a:p>
            <a:pPr defTabSz="457200" rtl="1">
              <a:defRPr sz="18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این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باکس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پاک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شود</a:t>
            </a:r>
            <a:r>
              <a:rPr dirty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</a:p>
        </p:txBody>
      </p:sp>
      <p:sp>
        <p:nvSpPr>
          <p:cNvPr id="125" name="Rectangle 8"/>
          <p:cNvSpPr/>
          <p:nvPr/>
        </p:nvSpPr>
        <p:spPr>
          <a:xfrm>
            <a:off x="1147497" y="7898877"/>
            <a:ext cx="1426581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rgbClr val="ED7D3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 rtl="1">
              <a:defRPr sz="140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تعداد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کل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اسلایدها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در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این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قسمت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درج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شود</a:t>
            </a:r>
            <a:endParaRPr b="0" dirty="0">
              <a:latin typeface="B Nazanin"/>
              <a:ea typeface="B Nazanin"/>
              <a:cs typeface="B Nazanin"/>
              <a:sym typeface="B Nazanin"/>
            </a:endParaRPr>
          </a:p>
          <a:p>
            <a:pPr defTabSz="457200" rtl="1">
              <a:defRPr sz="1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این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باکس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پاک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شود</a:t>
            </a:r>
            <a:r>
              <a:rPr dirty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79"/>
            <a:ext cx="13004800" cy="221800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8"/>
          <p:cNvSpPr txBox="1"/>
          <p:nvPr/>
        </p:nvSpPr>
        <p:spPr>
          <a:xfrm>
            <a:off x="1214410" y="2473709"/>
            <a:ext cx="10954673" cy="6001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برای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اسلایدهای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lang="fa-IR" dirty="0" smtClean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(2 و</a:t>
            </a:r>
            <a:r>
              <a:rPr lang="en-US" dirty="0" smtClean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 </a:t>
            </a:r>
            <a:r>
              <a:rPr lang="fa-IR" dirty="0" smtClean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3و</a:t>
            </a:r>
            <a:r>
              <a:rPr lang="en-US" dirty="0" smtClean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 </a:t>
            </a:r>
            <a:r>
              <a:rPr lang="fa-IR" dirty="0" smtClean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 ...)</a:t>
            </a:r>
            <a:r>
              <a:rPr dirty="0">
                <a:cs typeface="B Nazanin" panose="00000400000000000000" pitchFamily="2" charset="-78"/>
              </a:rPr>
              <a:t/>
            </a:r>
            <a:br>
              <a:rPr dirty="0">
                <a:cs typeface="B Nazanin" panose="00000400000000000000" pitchFamily="2" charset="-78"/>
              </a:rPr>
            </a:b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فونت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فارسی</a:t>
            </a:r>
            <a:r>
              <a:rPr lang="fa-IR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:</a:t>
            </a:r>
            <a:r>
              <a:rPr dirty="0" smtClean="0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>B</a:t>
            </a:r>
            <a:r>
              <a:rPr dirty="0" smtClean="0">
                <a:cs typeface="B Nazanin" panose="00000400000000000000" pitchFamily="2" charset="-78"/>
              </a:rPr>
              <a:t> </a:t>
            </a:r>
            <a:r>
              <a:rPr dirty="0" err="1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>Nazanin</a:t>
            </a:r>
            <a:r>
              <a:rPr dirty="0">
                <a:cs typeface="B Nazanin" panose="00000400000000000000" pitchFamily="2" charset="-78"/>
              </a:rPr>
              <a:t> </a:t>
            </a:r>
            <a:br>
              <a:rPr dirty="0">
                <a:cs typeface="B Nazanin" panose="00000400000000000000" pitchFamily="2" charset="-78"/>
              </a:rPr>
            </a:b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فونت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کلمات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انگلیسی</a:t>
            </a:r>
            <a:r>
              <a:rPr lang="fa-IR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: </a:t>
            </a:r>
            <a:r>
              <a:rPr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Times</a:t>
            </a:r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New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Roman</a:t>
            </a:r>
            <a:r>
              <a:rPr dirty="0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/>
            </a:r>
            <a:br>
              <a:rPr dirty="0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</a:br>
            <a:r>
              <a:rPr dirty="0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/>
            </a:r>
            <a:br>
              <a:rPr dirty="0"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</a:b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سایز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فونت‌ها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طوری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انتخاب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شود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برای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حضار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خوانا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باشد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پیشنهاد</a:t>
            </a:r>
            <a:r>
              <a:rPr lang="fa-IR" dirty="0" smtClean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: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سایز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24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برای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متن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فارسی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و </a:t>
            </a:r>
            <a:r>
              <a:rPr lang="fa-IR" dirty="0" smtClean="0">
                <a:cs typeface="B Nazanin" panose="00000400000000000000" pitchFamily="2" charset="-78"/>
              </a:rPr>
              <a:t>22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برای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کلمات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انگلیسی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مناسب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است</a:t>
            </a:r>
            <a:r>
              <a:rPr lang="fa-IR" dirty="0" smtClean="0">
                <a:cs typeface="B Nazanin" panose="00000400000000000000" pitchFamily="2" charset="-78"/>
              </a:rPr>
              <a:t>).</a:t>
            </a:r>
            <a:endParaRPr lang="fa-IR" dirty="0">
              <a:cs typeface="B Nazanin" panose="00000400000000000000" pitchFamily="2" charset="-78"/>
            </a:endParaRP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endParaRPr lang="fa-IR" dirty="0">
              <a:latin typeface="B Nazanin"/>
              <a:ea typeface="B Nazanin"/>
              <a:cs typeface="B Nazanin" panose="00000400000000000000" pitchFamily="2" charset="-78"/>
              <a:sym typeface="B Nazanin"/>
            </a:endParaRP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کادر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شماره‌ی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صفحات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پایین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و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سمت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چپ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اسلایدها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حفظ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شود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dirty="0">
              <a:cs typeface="B Nazanin" panose="00000400000000000000" pitchFamily="2" charset="-78"/>
            </a:endParaRP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وجود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کادرهای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زیرعنوان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و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سایر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افزونه‌ها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اختیاری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است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dirty="0">
              <a:cs typeface="B Nazanin" panose="00000400000000000000" pitchFamily="2" charset="-78"/>
            </a:endParaRPr>
          </a:p>
          <a:p>
            <a:pPr lvl="1" algn="r" defTabSz="457200">
              <a:defRPr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cs typeface="B Nazanin" panose="00000400000000000000" pitchFamily="2" charset="-78"/>
            </a:endParaRP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حداکثر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زمان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ارائه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شما </a:t>
            </a:r>
            <a:r>
              <a:rPr lang="fa-IR" dirty="0" smtClean="0">
                <a:cs typeface="B Nazanin" panose="00000400000000000000" pitchFamily="2" charset="-78"/>
              </a:rPr>
              <a:t>15</a:t>
            </a:r>
            <a:r>
              <a:rPr dirty="0" smtClean="0">
                <a:cs typeface="B Nazanin" panose="00000400000000000000" pitchFamily="2" charset="-78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دقیقه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است</a:t>
            </a:r>
            <a:r>
              <a:rPr lang="fa-IR" dirty="0" smtClean="0">
                <a:cs typeface="B Nazanin" panose="00000400000000000000" pitchFamily="2" charset="-78"/>
              </a:rPr>
              <a:t>.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لطفا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تعداد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اسلایدها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را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متناسب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با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زمان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مذکور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تهیه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بفرمایید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dirty="0">
              <a:cs typeface="B Nazanin" panose="00000400000000000000" pitchFamily="2" charset="-78"/>
            </a:endParaRP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r>
              <a:rPr lang="fa-IR" dirty="0" smtClean="0">
                <a:cs typeface="B Nazanin" panose="00000400000000000000" pitchFamily="2" charset="-78"/>
              </a:rPr>
              <a:t>5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دقیقه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زمان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پرسش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و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پاسخ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حضار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خواهد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بود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r>
              <a:rPr dirty="0">
                <a:cs typeface="B Nazanin" panose="00000400000000000000" pitchFamily="2" charset="-78"/>
              </a:rPr>
              <a:t/>
            </a:r>
            <a:br>
              <a:rPr dirty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      </a:t>
            </a: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بنابراین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زمان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کل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متعلق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به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هر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مقاله</a:t>
            </a:r>
            <a:r>
              <a:rPr dirty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20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دقیقه</a:t>
            </a:r>
            <a:r>
              <a:rPr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 </a:t>
            </a:r>
            <a:r>
              <a:rPr dirty="0" err="1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می‌باشد</a:t>
            </a:r>
            <a:r>
              <a:rPr lang="fa-IR" dirty="0" smtClean="0">
                <a:cs typeface="B Nazanin" panose="00000400000000000000" pitchFamily="2" charset="-78"/>
              </a:rPr>
              <a:t>. </a:t>
            </a: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cs typeface="B Nazanin" panose="00000400000000000000" pitchFamily="2" charset="-78"/>
            </a:endParaRPr>
          </a:p>
          <a:p>
            <a:pPr lvl="1" algn="r" defTabSz="457200" rtl="1">
              <a:defRPr b="0">
                <a:latin typeface="Calibri"/>
                <a:ea typeface="Calibri"/>
                <a:cs typeface="Calibri"/>
                <a:sym typeface="Calibri"/>
              </a:defRPr>
            </a:pPr>
            <a:r>
              <a:rPr lang="fa-IR" dirty="0" smtClean="0">
                <a:latin typeface="B Nazanin"/>
                <a:ea typeface="B Nazanin"/>
                <a:cs typeface="B Nazanin" panose="00000400000000000000" pitchFamily="2" charset="-78"/>
                <a:sym typeface="B Nazanin"/>
              </a:rPr>
              <a:t>20 دقیقه قبل از شروع محور مربوطه در سالن ارائه مقالات حضور داشته باشید.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9" name="Rectangle 8"/>
          <p:cNvSpPr/>
          <p:nvPr/>
        </p:nvSpPr>
        <p:spPr>
          <a:xfrm>
            <a:off x="1214410" y="8766969"/>
            <a:ext cx="1426581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rgbClr val="ED7D3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 rtl="1">
              <a:defRPr sz="1400"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شماره‌ی</a:t>
            </a:r>
            <a:r>
              <a:rPr b="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latin typeface="B Nazanin"/>
                <a:ea typeface="B Nazanin"/>
                <a:cs typeface="B Nazanin"/>
                <a:sym typeface="B Nazanin"/>
              </a:rPr>
              <a:t>اسلاید</a:t>
            </a:r>
            <a:endParaRPr b="0" dirty="0">
              <a:latin typeface="B Nazanin"/>
              <a:ea typeface="B Nazanin"/>
              <a:cs typeface="B Nazanin"/>
              <a:sym typeface="B Nazanin"/>
            </a:endParaRPr>
          </a:p>
          <a:p>
            <a:pPr defTabSz="457200" rtl="1">
              <a:defRPr sz="140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این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باکس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در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نهایت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پاک</a:t>
            </a:r>
            <a:r>
              <a:rPr b="0" dirty="0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b="0" dirty="0" err="1">
                <a:solidFill>
                  <a:srgbClr val="FF0000"/>
                </a:solidFill>
                <a:latin typeface="B Nazanin"/>
                <a:ea typeface="B Nazanin"/>
                <a:cs typeface="B Nazanin"/>
                <a:sym typeface="B Nazanin"/>
              </a:rPr>
              <a:t>شود</a:t>
            </a:r>
            <a:r>
              <a:rPr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7044"/>
            <a:ext cx="13003895" cy="221913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/>
          <p:nvPr/>
        </p:nvSpPr>
        <p:spPr>
          <a:xfrm>
            <a:off x="1849582" y="4098887"/>
            <a:ext cx="9989054" cy="2246769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342900" indent="-342900" algn="r" defTabSz="457200" rtl="1">
              <a:buFont typeface="Arial" panose="020B0604020202020204" pitchFamily="34" charset="0"/>
              <a:buChar char="•"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r>
              <a:rPr sz="2000" dirty="0" err="1">
                <a:latin typeface="B Nazanin"/>
                <a:ea typeface="B Nazanin"/>
                <a:cs typeface="B Nazanin"/>
                <a:sym typeface="B Nazanin"/>
              </a:rPr>
              <a:t>پس</a:t>
            </a:r>
            <a:r>
              <a:rPr sz="2000" dirty="0">
                <a:latin typeface="B Nazanin"/>
                <a:ea typeface="B Nazanin"/>
                <a:cs typeface="B Nazanin"/>
                <a:sym typeface="B Nazanin"/>
              </a:rPr>
              <a:t> از </a:t>
            </a:r>
            <a:r>
              <a:rPr sz="2000" dirty="0" err="1">
                <a:latin typeface="B Nazanin"/>
                <a:ea typeface="B Nazanin"/>
                <a:cs typeface="B Nazanin"/>
                <a:sym typeface="B Nazanin"/>
              </a:rPr>
              <a:t>آماده</a:t>
            </a:r>
            <a:r>
              <a:rPr sz="200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sz="2000" dirty="0" err="1">
                <a:latin typeface="B Nazanin"/>
                <a:ea typeface="B Nazanin"/>
                <a:cs typeface="B Nazanin"/>
                <a:sym typeface="B Nazanin"/>
              </a:rPr>
              <a:t>شدن</a:t>
            </a:r>
            <a:r>
              <a:rPr sz="200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sz="2000" dirty="0" err="1">
                <a:latin typeface="B Nazanin"/>
                <a:ea typeface="B Nazanin"/>
                <a:cs typeface="B Nazanin"/>
                <a:sym typeface="B Nazanin"/>
              </a:rPr>
              <a:t>فایل</a:t>
            </a:r>
            <a:r>
              <a:rPr sz="2000" dirty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sz="2000" dirty="0" err="1">
                <a:latin typeface="B Nazanin"/>
                <a:ea typeface="B Nazanin"/>
                <a:cs typeface="B Nazanin"/>
                <a:sym typeface="B Nazanin"/>
              </a:rPr>
              <a:t>پاورپوینت</a:t>
            </a:r>
            <a:r>
              <a:rPr sz="2000" dirty="0">
                <a:latin typeface="B Nazanin"/>
                <a:ea typeface="B Nazanin"/>
                <a:cs typeface="B Nazanin"/>
                <a:sym typeface="B Nazanin"/>
              </a:rPr>
              <a:t>، </a:t>
            </a:r>
            <a:r>
              <a:rPr sz="2000" dirty="0" err="1">
                <a:latin typeface="B Nazanin"/>
                <a:ea typeface="B Nazanin"/>
                <a:cs typeface="B Nazanin"/>
                <a:sym typeface="B Nazanin"/>
              </a:rPr>
              <a:t>آن</a:t>
            </a:r>
            <a:r>
              <a:rPr sz="2000" dirty="0">
                <a:latin typeface="B Nazanin"/>
                <a:ea typeface="B Nazanin"/>
                <a:cs typeface="B Nazanin"/>
                <a:sym typeface="B Nazanin"/>
              </a:rPr>
              <a:t> را </a:t>
            </a:r>
            <a:r>
              <a:rPr lang="fa-IR" sz="2000" dirty="0" smtClean="0">
                <a:latin typeface="B Nazanin"/>
                <a:ea typeface="B Nazanin"/>
                <a:cs typeface="B Nazanin"/>
                <a:sym typeface="B Nazanin"/>
              </a:rPr>
              <a:t>به در سامانه کاربری خود با فرمت </a:t>
            </a:r>
            <a:r>
              <a:rPr lang="en-US" sz="2000" dirty="0" smtClean="0"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B Nazanin"/>
                <a:cs typeface="Times New Roman" panose="02020603050405020304" pitchFamily="18" charset="0"/>
                <a:sym typeface="B Nazanin"/>
              </a:rPr>
              <a:t>pptx</a:t>
            </a:r>
            <a:r>
              <a:rPr lang="fa-IR" sz="2000" dirty="0" smtClean="0">
                <a:latin typeface="Times New Roman" panose="02020603050405020304" pitchFamily="18" charset="0"/>
                <a:ea typeface="B Nazanin"/>
                <a:cs typeface="Times New Roman" panose="02020603050405020304" pitchFamily="18" charset="0"/>
                <a:sym typeface="B Nazanin"/>
              </a:rPr>
              <a:t> </a:t>
            </a:r>
            <a:r>
              <a:rPr lang="fa-IR" sz="2000" dirty="0" smtClean="0">
                <a:latin typeface="B Nazanin"/>
                <a:ea typeface="B Nazanin"/>
                <a:cs typeface="B Nazanin"/>
                <a:sym typeface="B Nazanin"/>
              </a:rPr>
              <a:t>بارگذاری نمایید (حداکثر حجم فایل 15 مگابایت).</a:t>
            </a:r>
          </a:p>
          <a:p>
            <a:pPr marL="342900" indent="-342900" algn="r" defTabSz="457200" rtl="1">
              <a:buFont typeface="Arial" panose="020B0604020202020204" pitchFamily="34" charset="0"/>
              <a:buChar char="•"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lang="en-US" sz="2000" b="0" dirty="0" smtClean="0">
              <a:sym typeface="Calibri"/>
            </a:endParaRPr>
          </a:p>
          <a:p>
            <a:pPr marL="342900" indent="-342900" algn="r" defTabSz="457200" rtl="1">
              <a:buFont typeface="Arial" panose="020B0604020202020204" pitchFamily="34" charset="0"/>
              <a:buChar char="•"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r>
              <a:rPr lang="fa-IR" sz="2000" dirty="0">
                <a:cs typeface="B Nazanin" panose="00000400000000000000" pitchFamily="2" charset="-78"/>
              </a:rPr>
              <a:t>مهلت </a:t>
            </a:r>
            <a:r>
              <a:rPr lang="fa-IR" sz="2000" dirty="0" smtClean="0">
                <a:cs typeface="B Nazanin" panose="00000400000000000000" pitchFamily="2" charset="-78"/>
              </a:rPr>
              <a:t>ارسال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فایل ارائه 22 بهمن 1403</a:t>
            </a:r>
          </a:p>
          <a:p>
            <a:pPr marL="342900" indent="-342900" algn="r" defTabSz="457200" rtl="1">
              <a:buFont typeface="Arial" panose="020B0604020202020204" pitchFamily="34" charset="0"/>
              <a:buChar char="•"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lang="fa-IR" sz="2000" dirty="0" smtClean="0">
              <a:cs typeface="B Nazanin" panose="00000400000000000000" pitchFamily="2" charset="-78"/>
            </a:endParaRPr>
          </a:p>
          <a:p>
            <a:pPr marL="342900" indent="-342900" algn="r" defTabSz="457200" rtl="1">
              <a:buFont typeface="Arial" panose="020B0604020202020204" pitchFamily="34" charset="0"/>
              <a:buChar char="•"/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r>
              <a:rPr lang="fa-IR" sz="2000" dirty="0">
                <a:cs typeface="B Nazanin"/>
                <a:sym typeface="B Nazanin"/>
              </a:rPr>
              <a:t>تغییر فایل ارائه در روز های برگزاری کنگره امکان پذیر نمی باشد.</a:t>
            </a:r>
            <a:endParaRPr lang="fa-IR" sz="2000" dirty="0"/>
          </a:p>
          <a:p>
            <a:pPr algn="r" defTabSz="457200" rtl="1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lang="fa-IR" sz="2000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" y="0"/>
            <a:ext cx="13003895" cy="221913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218</Words>
  <Application>Microsoft Office PowerPoint</Application>
  <PresentationFormat>Custom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White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user</cp:lastModifiedBy>
  <cp:revision>11</cp:revision>
  <dcterms:modified xsi:type="dcterms:W3CDTF">2025-02-09T19:11:52Z</dcterms:modified>
</cp:coreProperties>
</file>